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2;&#1086;&#1080;%20&#1076;&#1086;&#1082;&#1091;&#1084;&#1077;&#1085;&#1090;&#1099;\Downloads\zemlyane_-_zemlya_v_illyuminatore_(zaycev.net)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фончи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971600" y="2420888"/>
            <a:ext cx="72728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600" dirty="0" smtClean="0">
                <a:solidFill>
                  <a:schemeClr val="bg1"/>
                </a:solidFill>
                <a:latin typeface="Monotype Corsiva" pitchFamily="66" charset="0"/>
              </a:rPr>
              <a:t>Космос</a:t>
            </a:r>
            <a:endParaRPr lang="ru-RU" sz="136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фончик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6" name="Рисунок 5" descr="1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620688"/>
            <a:ext cx="8208912" cy="59046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zemlyane_-_zemlya_v_illyuminatore_(zaycev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668344" y="141277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346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фончи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Рисунок 4" descr="30284a8406544776e8faba825ce08ed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883" y="0"/>
            <a:ext cx="8776234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фончи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Рисунок 4" descr="106013994_large_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5" y="692696"/>
            <a:ext cx="5544616" cy="5400600"/>
          </a:xfrm>
          <a:prstGeom prst="rect">
            <a:avLst/>
          </a:prstGeom>
        </p:spPr>
      </p:pic>
      <p:pic>
        <p:nvPicPr>
          <p:cNvPr id="8" name="Рисунок 7" descr="space-clip-art-9672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4162425"/>
            <a:ext cx="2381250" cy="2695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-1.48148E-6 C -0.00103 -0.05717 0.0007 -0.11481 -0.00294 -0.17176 C -0.00416 -0.19051 -0.00277 -0.21805 -0.01353 -0.2324 C -0.01753 -0.24768 -0.01614 -0.24027 -0.01805 -0.25463 C -0.01857 -0.26736 -0.01892 -0.28032 -0.01961 -0.29305 C -0.01996 -0.29768 -0.021 -0.30231 -0.02117 -0.30717 C -0.02517 -0.38958 -0.0184 -0.36203 -0.02881 -0.40208 C -0.02985 -0.41273 -0.0309 -0.42731 -0.03628 -0.43657 C -0.04392 -0.44976 -0.05537 -0.45856 -0.06215 -0.47291 C -0.06753 -0.48426 -0.07465 -0.49861 -0.08471 -0.50324 C -0.09287 -0.51342 -0.10346 -0.51666 -0.11353 -0.52129 C -0.11787 -0.52708 -0.12725 -0.53078 -0.13333 -0.53333 C -0.13836 -0.54051 -0.146 -0.54282 -0.15294 -0.5456 C -0.16683 -0.55139 -0.18107 -0.55717 -0.19548 -0.55972 C -0.20919 -0.56597 -0.22395 -0.5662 -0.23784 -0.57176 C -0.28662 -0.57083 -0.31892 -0.57222 -0.36215 -0.5618 C -0.36458 -0.55833 -0.36614 -0.55277 -0.36961 -0.55162 C -0.38142 -0.54745 -0.3927 -0.54166 -0.40451 -0.5375 C -0.40867 -0.53148 -0.4243 -0.52407 -0.4302 -0.52129 C -0.43471 -0.51921 -0.44027 -0.51064 -0.44392 -0.50717 C -0.44548 -0.50277 -0.45138 -0.48958 -0.45451 -0.48703 C -0.45728 -0.48472 -0.46353 -0.48287 -0.46353 -0.48287 C -0.47517 -0.46041 -0.4901 -0.44351 -0.50451 -0.4243 C -0.50885 -0.41851 -0.51145 -0.41041 -0.5151 -0.40416 C -0.51735 -0.40046 -0.52013 -0.39745 -0.52274 -0.39398 C -0.52777 -0.38726 -0.53211 -0.37615 -0.53628 -0.36782 C -0.53784 -0.3574 -0.54096 -0.34629 -0.54548 -0.3375 C -0.54704 -0.32893 -0.54635 -0.32916 -0.54999 -0.32129 C -0.5519 -0.31713 -0.55607 -0.30926 -0.55607 -0.30926 C -0.55659 -0.30509 -0.55642 -0.30092 -0.55746 -0.29699 C -0.55798 -0.29514 -0.56006 -0.2949 -0.56058 -0.29305 C -0.56232 -0.28726 -0.56076 -0.27986 -0.56353 -0.27476 C -0.57065 -0.26203 -0.58159 -0.25046 -0.59079 -0.24051 C -0.59669 -0.23426 -0.5993 -0.22592 -0.60607 -0.22037 C -0.60833 -0.21018 -0.61405 -0.20139 -0.61961 -0.19398 C -0.62083 -0.18912 -0.62187 -0.18426 -0.62412 -0.17986 C -0.6269 -0.1743 -0.63333 -0.16365 -0.63333 -0.16365 C -0.63454 -0.15277 -0.6368 -0.14375 -0.64392 -0.1375 C -0.64999 -0.125 -0.64409 -0.13889 -0.64843 -0.11921 C -0.64912 -0.11643 -0.65069 -0.11389 -0.65138 -0.11111 C -0.65711 -0.08819 -0.65086 -0.10185 -0.65902 -0.08703 C -0.66249 -0.07314 -0.66666 -0.05879 -0.67274 -0.04652 C -0.67551 -0.04097 -0.68176 -0.03032 -0.68176 -0.03032 C -0.6868 -0.01111 -0.67846 -0.03981 -0.68784 -0.01828 C -0.69392 -0.00416 -0.69096 0.01875 -0.69999 0.0301 C -0.70051 0.03287 -0.70086 0.03565 -0.70138 0.0382 C -0.70225 0.04236 -0.70451 0.05047 -0.70451 0.05047 C -0.70642 0.09954 -0.70607 0.07732 -0.70607 0.11713 " pathEditMode="relative" ptsTypes="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фончи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7" name="Рисунок 6" descr="106014089_13.png"/>
          <p:cNvPicPr>
            <a:picLocks noChangeAspect="1"/>
          </p:cNvPicPr>
          <p:nvPr/>
        </p:nvPicPr>
        <p:blipFill>
          <a:blip r:embed="rId3" cstate="print"/>
          <a:srcRect t="19118" b="26470"/>
          <a:stretch>
            <a:fillRect/>
          </a:stretch>
        </p:blipFill>
        <p:spPr>
          <a:xfrm>
            <a:off x="0" y="1916832"/>
            <a:ext cx="9144000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фончи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6" name="Рисунок 5" descr="106014018_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60648"/>
            <a:ext cx="8640960" cy="6120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30284a8406544776e8faba825ce08ed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4544" y="-171400"/>
            <a:ext cx="9649072" cy="720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space-154-spc-0077.jpg"/>
          <p:cNvPicPr>
            <a:picLocks noChangeAspect="1"/>
          </p:cNvPicPr>
          <p:nvPr/>
        </p:nvPicPr>
        <p:blipFill>
          <a:blip r:embed="rId3" cstate="print"/>
          <a:srcRect l="35720" t="15351" r="12201" b="19550"/>
          <a:stretch>
            <a:fillRect/>
          </a:stretch>
        </p:blipFill>
        <p:spPr>
          <a:xfrm>
            <a:off x="2411760" y="1196752"/>
            <a:ext cx="4464496" cy="4464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</Words>
  <Application>Microsoft Office PowerPoint</Application>
  <PresentationFormat>Экран (4:3)</PresentationFormat>
  <Paragraphs>1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</cp:revision>
  <dcterms:modified xsi:type="dcterms:W3CDTF">2016-04-18T18:56:11Z</dcterms:modified>
</cp:coreProperties>
</file>